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66FF66"/>
    <a:srgbClr val="003300"/>
    <a:srgbClr val="99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3024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19413" cy="493713"/>
          </a:xfrm>
          <a:prstGeom prst="rect">
            <a:avLst/>
          </a:prstGeom>
        </p:spPr>
        <p:txBody>
          <a:bodyPr vert="horz" lIns="91431" tIns="45716" rIns="91431" bIns="45716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4763" y="2"/>
            <a:ext cx="2919412" cy="493713"/>
          </a:xfrm>
          <a:prstGeom prst="rect">
            <a:avLst/>
          </a:prstGeom>
        </p:spPr>
        <p:txBody>
          <a:bodyPr vert="horz" lIns="91431" tIns="45716" rIns="91431" bIns="45716" rtlCol="0"/>
          <a:lstStyle>
            <a:lvl1pPr algn="r">
              <a:defRPr sz="1300"/>
            </a:lvl1pPr>
          </a:lstStyle>
          <a:p>
            <a:fld id="{27162835-3FDC-4E68-B1E9-67B07529A11B}" type="datetimeFigureOut">
              <a:rPr kumimoji="1" lang="ja-JP" altLang="en-US" smtClean="0"/>
              <a:pPr/>
              <a:t>2018/8/15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979613" y="738188"/>
            <a:ext cx="2776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6" rIns="91431" bIns="45716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101" y="4686300"/>
            <a:ext cx="5389563" cy="4440238"/>
          </a:xfrm>
          <a:prstGeom prst="rect">
            <a:avLst/>
          </a:prstGeom>
        </p:spPr>
        <p:txBody>
          <a:bodyPr vert="horz" lIns="91431" tIns="45716" rIns="91431" bIns="45716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2" y="9371013"/>
            <a:ext cx="2919413" cy="493712"/>
          </a:xfrm>
          <a:prstGeom prst="rect">
            <a:avLst/>
          </a:prstGeom>
        </p:spPr>
        <p:txBody>
          <a:bodyPr vert="horz" lIns="91431" tIns="45716" rIns="91431" bIns="45716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31" tIns="45716" rIns="91431" bIns="45716" rtlCol="0" anchor="b"/>
          <a:lstStyle>
            <a:lvl1pPr algn="r">
              <a:defRPr sz="1300"/>
            </a:lvl1pPr>
          </a:lstStyle>
          <a:p>
            <a:fld id="{195B5585-1886-41AB-BA66-D28883F92CD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44740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B5585-1886-41AB-BA66-D28883F92CD1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62219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FF199-5171-450B-BB9C-C54D402C7B6B}" type="datetimeFigureOut">
              <a:rPr kumimoji="1" lang="ja-JP" altLang="en-US" smtClean="0"/>
              <a:pPr/>
              <a:t>2018/8/15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9375C-2D7C-470B-9722-B3CCE96C4A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FF199-5171-450B-BB9C-C54D402C7B6B}" type="datetimeFigureOut">
              <a:rPr kumimoji="1" lang="ja-JP" altLang="en-US" smtClean="0"/>
              <a:pPr/>
              <a:t>2018/8/15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9375C-2D7C-470B-9722-B3CCE96C4A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FF199-5171-450B-BB9C-C54D402C7B6B}" type="datetimeFigureOut">
              <a:rPr kumimoji="1" lang="ja-JP" altLang="en-US" smtClean="0"/>
              <a:pPr/>
              <a:t>2018/8/15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9375C-2D7C-470B-9722-B3CCE96C4A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FF199-5171-450B-BB9C-C54D402C7B6B}" type="datetimeFigureOut">
              <a:rPr kumimoji="1" lang="ja-JP" altLang="en-US" smtClean="0"/>
              <a:pPr/>
              <a:t>2018/8/15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9375C-2D7C-470B-9722-B3CCE96C4A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FF199-5171-450B-BB9C-C54D402C7B6B}" type="datetimeFigureOut">
              <a:rPr kumimoji="1" lang="ja-JP" altLang="en-US" smtClean="0"/>
              <a:pPr/>
              <a:t>2018/8/15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9375C-2D7C-470B-9722-B3CCE96C4A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FF199-5171-450B-BB9C-C54D402C7B6B}" type="datetimeFigureOut">
              <a:rPr kumimoji="1" lang="ja-JP" altLang="en-US" smtClean="0"/>
              <a:pPr/>
              <a:t>2018/8/15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9375C-2D7C-470B-9722-B3CCE96C4A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FF199-5171-450B-BB9C-C54D402C7B6B}" type="datetimeFigureOut">
              <a:rPr kumimoji="1" lang="ja-JP" altLang="en-US" smtClean="0"/>
              <a:pPr/>
              <a:t>2018/8/15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9375C-2D7C-470B-9722-B3CCE96C4A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FF199-5171-450B-BB9C-C54D402C7B6B}" type="datetimeFigureOut">
              <a:rPr kumimoji="1" lang="ja-JP" altLang="en-US" smtClean="0"/>
              <a:pPr/>
              <a:t>2018/8/15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9375C-2D7C-470B-9722-B3CCE96C4A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FF199-5171-450B-BB9C-C54D402C7B6B}" type="datetimeFigureOut">
              <a:rPr kumimoji="1" lang="ja-JP" altLang="en-US" smtClean="0"/>
              <a:pPr/>
              <a:t>2018/8/15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9375C-2D7C-470B-9722-B3CCE96C4A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FF199-5171-450B-BB9C-C54D402C7B6B}" type="datetimeFigureOut">
              <a:rPr kumimoji="1" lang="ja-JP" altLang="en-US" smtClean="0"/>
              <a:pPr/>
              <a:t>2018/8/15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9375C-2D7C-470B-9722-B3CCE96C4A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FF199-5171-450B-BB9C-C54D402C7B6B}" type="datetimeFigureOut">
              <a:rPr kumimoji="1" lang="ja-JP" altLang="en-US" smtClean="0"/>
              <a:pPr/>
              <a:t>2018/8/15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9375C-2D7C-470B-9722-B3CCE96C4A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CFF199-5171-450B-BB9C-C54D402C7B6B}" type="datetimeFigureOut">
              <a:rPr kumimoji="1" lang="ja-JP" altLang="en-US" smtClean="0"/>
              <a:pPr/>
              <a:t>2018/8/15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89375C-2D7C-470B-9722-B3CCE96C4A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61" r="5062"/>
          <a:stretch/>
        </p:blipFill>
        <p:spPr bwMode="auto">
          <a:xfrm>
            <a:off x="-1" y="-36512"/>
            <a:ext cx="6858001" cy="6912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角丸四角形 9"/>
          <p:cNvSpPr/>
          <p:nvPr/>
        </p:nvSpPr>
        <p:spPr>
          <a:xfrm>
            <a:off x="207690" y="1545904"/>
            <a:ext cx="6408712" cy="5173562"/>
          </a:xfrm>
          <a:prstGeom prst="roundRect">
            <a:avLst>
              <a:gd name="adj" fmla="val 8493"/>
            </a:avLst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79698" y="1331640"/>
            <a:ext cx="630932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endParaRPr lang="ja-JP" altLang="en-US" sz="2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zh-TW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日時：</a:t>
            </a:r>
            <a:r>
              <a:rPr lang="en-US" altLang="ja-JP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2018</a:t>
            </a:r>
            <a:r>
              <a:rPr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9</a:t>
            </a:r>
            <a:r>
              <a:rPr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  <a:r>
              <a:rPr lang="en-US" altLang="ja-JP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</a:t>
            </a:r>
            <a:r>
              <a:rPr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日（日）</a:t>
            </a:r>
            <a:r>
              <a:rPr lang="en-US" altLang="ja-JP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9:45</a:t>
            </a:r>
            <a:r>
              <a:rPr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～</a:t>
            </a:r>
            <a:r>
              <a:rPr lang="en-US" altLang="ja-JP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16:00</a:t>
            </a:r>
            <a:endParaRPr lang="en-US" altLang="zh-TW" sz="2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場所：兵庫県立大学明石看護キャンパス </a:t>
            </a:r>
            <a:r>
              <a:rPr lang="en-US" altLang="ja-JP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406</a:t>
            </a:r>
          </a:p>
          <a:p>
            <a:r>
              <a:rPr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（</a:t>
            </a:r>
            <a:r>
              <a:rPr lang="zh-TW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兵庫県明石市北王子町</a:t>
            </a:r>
            <a:r>
              <a:rPr lang="en-US" altLang="zh-TW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13-71</a:t>
            </a:r>
            <a:r>
              <a:rPr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</a:p>
          <a:p>
            <a:r>
              <a:rPr lang="zh-TW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講師：中村清子（草津病院 摂食嚥下障害認定看護師） </a:t>
            </a:r>
          </a:p>
          <a:p>
            <a:r>
              <a:rPr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原久美子（</a:t>
            </a:r>
            <a:r>
              <a:rPr lang="zh-CN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神戸常盤大学短期大学部 教授</a:t>
            </a:r>
            <a:r>
              <a:rPr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　</a:t>
            </a:r>
            <a:endParaRPr lang="en-US" altLang="ja-JP" sz="2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</a:t>
            </a:r>
            <a:r>
              <a:rPr lang="zh-TW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藤原美保（三菱神戸病院 看護師） </a:t>
            </a:r>
          </a:p>
          <a:p>
            <a:r>
              <a:rPr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</a:t>
            </a:r>
            <a:r>
              <a:rPr lang="zh-TW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坂下玲子（兵庫県立大学看護学部 教授）</a:t>
            </a:r>
            <a:endParaRPr lang="en-US" altLang="zh-TW" sz="2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lang="en-US" altLang="ja-JP" sz="2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en-US" altLang="ja-JP" sz="2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【</a:t>
            </a:r>
            <a:r>
              <a:rPr lang="ja-JP" altLang="en-US" sz="2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プログラム</a:t>
            </a:r>
            <a:r>
              <a:rPr lang="en-US" altLang="ja-JP" sz="2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】</a:t>
            </a:r>
          </a:p>
          <a:p>
            <a:r>
              <a:rPr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食べるための支援と基礎知識／口腔ケアの必要性／</a:t>
            </a:r>
            <a:endParaRPr lang="en-US" altLang="ja-JP" sz="2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摂食実習／</a:t>
            </a:r>
            <a:r>
              <a:rPr lang="ja-JP" altLang="ja-JP" sz="2000" dirty="0"/>
              <a:t>口腔ケア演習</a:t>
            </a:r>
            <a:r>
              <a:rPr lang="ja-JP" altLang="en-US" sz="2000" dirty="0"/>
              <a:t>／</a:t>
            </a:r>
            <a:r>
              <a:rPr lang="ja-JP" altLang="ja-JP" sz="2000" dirty="0"/>
              <a:t>実践への課題について</a:t>
            </a:r>
            <a:endParaRPr lang="en-US" altLang="ja-JP" sz="2000" dirty="0"/>
          </a:p>
          <a:p>
            <a:endParaRPr lang="ja-JP" altLang="en-US" sz="2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zh-TW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受講料：</a:t>
            </a:r>
            <a:r>
              <a:rPr lang="en-US" altLang="ja-JP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55</a:t>
            </a:r>
            <a:r>
              <a:rPr lang="en-US" altLang="zh-TW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00</a:t>
            </a:r>
            <a:r>
              <a:rPr lang="zh-TW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円</a:t>
            </a:r>
            <a:r>
              <a:rPr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（昼食代含む）</a:t>
            </a:r>
            <a:endParaRPr lang="en-US" altLang="zh-TW" sz="2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zh-TW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定</a:t>
            </a:r>
            <a:r>
              <a:rPr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zh-TW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員：</a:t>
            </a:r>
            <a:r>
              <a:rPr lang="en-US" altLang="zh-TW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30</a:t>
            </a:r>
            <a:r>
              <a:rPr lang="zh-TW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名 </a:t>
            </a:r>
            <a:endParaRPr lang="en-US" altLang="zh-TW" sz="2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en-US" altLang="ja-JP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kumimoji="1"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昼食は摂食実習用にご用意させていただきます。</a:t>
            </a:r>
            <a:endParaRPr kumimoji="1" lang="en-US" altLang="ja-JP" sz="2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ja-JP" dirty="0"/>
              <a:t>ご持参いただきたいもの</a:t>
            </a:r>
            <a:r>
              <a:rPr lang="ja-JP" altLang="en-US" dirty="0"/>
              <a:t>：</a:t>
            </a:r>
            <a:r>
              <a:rPr lang="ja-JP" altLang="ja-JP" dirty="0"/>
              <a:t>歯ブラシ</a:t>
            </a:r>
            <a:r>
              <a:rPr lang="ja-JP" altLang="en-US" dirty="0"/>
              <a:t>、</a:t>
            </a:r>
            <a:r>
              <a:rPr lang="ja-JP" altLang="ja-JP" dirty="0"/>
              <a:t>バスタオル、フェイスタオ</a:t>
            </a:r>
            <a:r>
              <a:rPr lang="en-US" altLang="ja-JP" dirty="0"/>
              <a:t>2</a:t>
            </a:r>
            <a:r>
              <a:rPr lang="ja-JP" altLang="en-US" dirty="0"/>
              <a:t>枚</a:t>
            </a:r>
            <a:endParaRPr lang="ja-JP" altLang="ja-JP" dirty="0"/>
          </a:p>
        </p:txBody>
      </p:sp>
      <p:sp>
        <p:nvSpPr>
          <p:cNvPr id="11" name="正方形/長方形 10"/>
          <p:cNvSpPr/>
          <p:nvPr/>
        </p:nvSpPr>
        <p:spPr>
          <a:xfrm>
            <a:off x="0" y="7072330"/>
            <a:ext cx="6858000" cy="20716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-27384" y="8646839"/>
            <a:ext cx="42869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b="1" dirty="0"/>
              <a:t>兵庫県立大学看護学部　臨床看護研究支援センター</a:t>
            </a:r>
            <a:r>
              <a:rPr lang="ja-JP" altLang="en-US" sz="1200" dirty="0"/>
              <a:t>　</a:t>
            </a:r>
            <a:endParaRPr lang="en-US" altLang="ja-JP" sz="1200" dirty="0"/>
          </a:p>
          <a:p>
            <a:r>
              <a:rPr lang="en-US" altLang="ja-JP" sz="1200" dirty="0"/>
              <a:t>Tel/Fax </a:t>
            </a:r>
            <a:r>
              <a:rPr lang="ja-JP" altLang="en-US" sz="1200" dirty="0"/>
              <a:t>０７８－９２５－９４１６　</a:t>
            </a:r>
            <a:r>
              <a:rPr lang="en-US" altLang="ja-JP" sz="1200" dirty="0"/>
              <a:t>kango-kenkyu@cnas.u-hyogo.ac.jp</a:t>
            </a: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0" y="8388424"/>
            <a:ext cx="12426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u="sng" dirty="0"/>
              <a:t>お問い合わせ</a:t>
            </a:r>
          </a:p>
        </p:txBody>
      </p:sp>
      <p:sp>
        <p:nvSpPr>
          <p:cNvPr id="3" name="角丸四角形 2"/>
          <p:cNvSpPr/>
          <p:nvPr/>
        </p:nvSpPr>
        <p:spPr>
          <a:xfrm>
            <a:off x="120798" y="406962"/>
            <a:ext cx="6616402" cy="1024749"/>
          </a:xfrm>
          <a:prstGeom prst="roundRect">
            <a:avLst/>
          </a:prstGeom>
          <a:gradFill flip="none" rotWithShape="1">
            <a:gsLst>
              <a:gs pos="94600">
                <a:srgbClr val="99FFCC"/>
              </a:gs>
              <a:gs pos="0">
                <a:srgbClr val="66FF66"/>
              </a:gs>
              <a:gs pos="50000">
                <a:schemeClr val="bg1"/>
              </a:gs>
              <a:gs pos="10000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200" dirty="0">
                <a:solidFill>
                  <a:schemeClr val="tx2">
                    <a:lumMod val="75000"/>
                  </a:schemeClr>
                </a:solidFill>
              </a:rPr>
              <a:t>認知症を抱える方のための食事支援</a:t>
            </a:r>
            <a:endParaRPr lang="en-US" altLang="ja-JP" sz="3200" dirty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ja-JP" altLang="en-US" sz="2400" dirty="0">
                <a:solidFill>
                  <a:schemeClr val="tx2">
                    <a:lumMod val="75000"/>
                  </a:schemeClr>
                </a:solidFill>
              </a:rPr>
              <a:t>ー口腔ケアの基本をマスターしよう－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9728" y="7052059"/>
            <a:ext cx="2448272" cy="20919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テキスト ボックス 11"/>
          <p:cNvSpPr txBox="1"/>
          <p:nvPr/>
        </p:nvSpPr>
        <p:spPr>
          <a:xfrm>
            <a:off x="0" y="7092280"/>
            <a:ext cx="58326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人数把握のため、</a:t>
            </a:r>
            <a:r>
              <a:rPr kumimoji="1" lang="en-US" altLang="ja-JP" dirty="0">
                <a:solidFill>
                  <a:srgbClr val="FF0000"/>
                </a:solidFill>
              </a:rPr>
              <a:t>HP</a:t>
            </a:r>
            <a:r>
              <a:rPr kumimoji="1" lang="ja-JP" altLang="en-US" dirty="0">
                <a:solidFill>
                  <a:srgbClr val="FF0000"/>
                </a:solidFill>
              </a:rPr>
              <a:t>より、</a:t>
            </a:r>
            <a:endParaRPr kumimoji="1" lang="en-US" altLang="ja-JP" dirty="0">
              <a:solidFill>
                <a:srgbClr val="FF0000"/>
              </a:solidFill>
            </a:endParaRPr>
          </a:p>
          <a:p>
            <a:r>
              <a:rPr lang="en-US" altLang="ja-JP" dirty="0">
                <a:solidFill>
                  <a:srgbClr val="FF0000"/>
                </a:solidFill>
              </a:rPr>
              <a:t>8</a:t>
            </a:r>
            <a:r>
              <a:rPr lang="ja-JP" altLang="en-US" dirty="0">
                <a:solidFill>
                  <a:srgbClr val="FF0000"/>
                </a:solidFill>
              </a:rPr>
              <a:t>月</a:t>
            </a:r>
            <a:r>
              <a:rPr lang="en-US" altLang="ja-JP" dirty="0">
                <a:solidFill>
                  <a:srgbClr val="FF0000"/>
                </a:solidFill>
              </a:rPr>
              <a:t>24</a:t>
            </a:r>
            <a:r>
              <a:rPr lang="ja-JP" altLang="en-US" dirty="0">
                <a:solidFill>
                  <a:srgbClr val="FF0000"/>
                </a:solidFill>
              </a:rPr>
              <a:t>日までに</a:t>
            </a:r>
            <a:r>
              <a:rPr kumimoji="1" lang="ja-JP" altLang="en-US" dirty="0">
                <a:solidFill>
                  <a:srgbClr val="FF0000"/>
                </a:solidFill>
              </a:rPr>
              <a:t>お申込ください。</a:t>
            </a:r>
            <a:endParaRPr kumimoji="1" lang="en-US" altLang="ja-JP" dirty="0">
              <a:solidFill>
                <a:srgbClr val="FF0000"/>
              </a:solidFill>
            </a:endParaRPr>
          </a:p>
          <a:p>
            <a:r>
              <a:rPr lang="en-US" altLang="ja-JP" sz="1600" dirty="0">
                <a:solidFill>
                  <a:srgbClr val="FF0000"/>
                </a:solidFill>
              </a:rPr>
              <a:t>http://kango-kenkyu.org/seminarlist</a:t>
            </a:r>
            <a:r>
              <a:rPr lang="en-US" altLang="ja-JP" dirty="0">
                <a:solidFill>
                  <a:srgbClr val="FF0000"/>
                </a:solidFill>
              </a:rPr>
              <a:t>/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7472" y="6958137"/>
            <a:ext cx="1142255" cy="11422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1831</TotalTime>
  <Words>50</Words>
  <Application>Microsoft Office PowerPoint</Application>
  <PresentationFormat>画面に合わせる (4:3)</PresentationFormat>
  <Paragraphs>26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HGP創英角ｺﾞｼｯｸUB</vt:lpstr>
      <vt:lpstr>ＭＳ Ｐゴシック</vt:lpstr>
      <vt:lpstr>ＭＳ ゴシック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Sakashita</dc:creator>
  <cp:lastModifiedBy>Kango Kiso</cp:lastModifiedBy>
  <cp:revision>48</cp:revision>
  <cp:lastPrinted>2018-07-17T08:13:07Z</cp:lastPrinted>
  <dcterms:created xsi:type="dcterms:W3CDTF">2013-05-08T05:05:05Z</dcterms:created>
  <dcterms:modified xsi:type="dcterms:W3CDTF">2018-08-15T07:48:46Z</dcterms:modified>
</cp:coreProperties>
</file>